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E1949-2090-FDE3-56DC-FAD75181EF59}" v="302" dt="2020-11-05T21:27:00.651"/>
    <p1510:client id="{E6B22674-B548-46E9-94BC-994EB9EB9040}" v="381" dt="2020-11-05T20:49:30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hyuffffffffffffffff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8FD4A-87BE-415C-B053-4C4BD3EA97C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49E3-8FCE-4C8C-8BBD-566EFB162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8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hyuffffffffffffffff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A5F71-B35B-4CE1-9EE2-103B3A010470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E7694-963C-4EBE-A7A2-C57ED080C8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793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8363-90F9-47A8-A079-075DE1F58EAA}" type="datetime1">
              <a:rPr lang="de-DE" smtClean="0"/>
              <a:t>25.11.2020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6C71-9B59-41DF-BF97-6BCDCA7BCFED}" type="datetime1">
              <a:rPr lang="de-DE" smtClean="0"/>
              <a:t>25.11.2020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D90C-DF04-4E5F-BA71-1B70D08DF03F}" type="datetime1">
              <a:rPr lang="de-DE" smtClean="0"/>
              <a:t>25.11.2020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6197-6EA2-46E2-8BC1-E318DB7FA79F}" type="datetime1">
              <a:rPr lang="de-DE" smtClean="0"/>
              <a:t>25.11.2020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710-4088-4F17-838A-E6E3EBCDB020}" type="datetime1">
              <a:rPr lang="de-DE" smtClean="0"/>
              <a:t>25.11.2020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320-8500-43AE-AFEC-5E9F54810CBB}" type="datetime1">
              <a:rPr lang="de-DE" smtClean="0"/>
              <a:t>25.11.2020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AC25-653A-4EDC-80FD-FC5CF8FECD25}" type="datetime1">
              <a:rPr lang="de-DE" smtClean="0"/>
              <a:t>25.11.2020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A6EC-1676-4864-A516-ED2DA06B5E54}" type="datetime1">
              <a:rPr lang="de-DE" smtClean="0"/>
              <a:t>25.11.2020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8E7-A80A-448A-AD6F-37B6B4A046F5}" type="datetime1">
              <a:rPr lang="de-DE" smtClean="0"/>
              <a:t>25.11.2020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57EA-50E1-4AF9-9004-4E8129443751}" type="datetime1">
              <a:rPr lang="de-DE" smtClean="0"/>
              <a:t>25.11.2020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AF9A-999E-45D9-AE74-AA852F7EAF1A}" type="datetime1">
              <a:rPr lang="de-DE" smtClean="0"/>
              <a:t>25.11.2020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D1D7D-F8D0-472A-8C08-2B2B15BC2738}" type="datetime1">
              <a:rPr lang="de-DE" smtClean="0"/>
              <a:t>25.11.2020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9F33-2D8E-414C-A44C-3BBAB61B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574" y="729675"/>
            <a:ext cx="4911970" cy="1977292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cs typeface="Calibri Light"/>
              </a:rPr>
              <a:t>Hairpins Laser Welding</a:t>
            </a:r>
            <a:br>
              <a:rPr lang="en-US" sz="4000" dirty="0">
                <a:solidFill>
                  <a:srgbClr val="FF0000"/>
                </a:solidFill>
                <a:cs typeface="Calibri Light"/>
              </a:rPr>
            </a:br>
            <a:br>
              <a:rPr lang="en-US" sz="4000" dirty="0">
                <a:cs typeface="Calibri Light"/>
              </a:rPr>
            </a:br>
            <a:br>
              <a:rPr lang="en-US" sz="4000" dirty="0">
                <a:cs typeface="Calibri Light"/>
              </a:rPr>
            </a:br>
            <a:endParaRPr lang="en-US" sz="2700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48EDB-561F-4843-9432-11E0EF4D9590}"/>
              </a:ext>
            </a:extLst>
          </p:cNvPr>
          <p:cNvSpPr txBox="1"/>
          <p:nvPr/>
        </p:nvSpPr>
        <p:spPr>
          <a:xfrm>
            <a:off x="1473574" y="3254144"/>
            <a:ext cx="10718426" cy="369332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Calibri"/>
              </a:rPr>
              <a:t>A suitable technology for improved efficiency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-1104000" y="6044393"/>
            <a:ext cx="1440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36555" y="4781554"/>
            <a:ext cx="391889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5AC7DE4-9E4F-4E9E-8854-77470CD3B72F}"/>
              </a:ext>
            </a:extLst>
          </p:cNvPr>
          <p:cNvSpPr txBox="1"/>
          <p:nvPr/>
        </p:nvSpPr>
        <p:spPr>
          <a:xfrm>
            <a:off x="4136555" y="4781554"/>
            <a:ext cx="3918890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Contents at a glance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Our equipment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Stripping and Welding processes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4774" y="2657116"/>
            <a:ext cx="4342899" cy="3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36988" y="503147"/>
            <a:ext cx="732594" cy="1508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7014" y="964205"/>
            <a:ext cx="732594" cy="1508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81406" y="380132"/>
            <a:ext cx="4342899" cy="3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40736" y="1427900"/>
            <a:ext cx="732594" cy="1508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81" y="2031076"/>
            <a:ext cx="2606564" cy="6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4927" y="1729725"/>
            <a:ext cx="457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TruDisk_5001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Trumpf</a:t>
            </a:r>
            <a:r>
              <a:rPr lang="fr-FR" dirty="0">
                <a:solidFill>
                  <a:srgbClr val="FF0000"/>
                </a:solidFill>
              </a:rPr>
              <a:t> :</a:t>
            </a:r>
          </a:p>
          <a:p>
            <a:endParaRPr lang="fr-FR" sz="1600" dirty="0"/>
          </a:p>
          <a:p>
            <a:pPr marL="501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A </a:t>
            </a:r>
            <a:r>
              <a:rPr lang="fr-FR" sz="1600" dirty="0" err="1"/>
              <a:t>solid</a:t>
            </a:r>
            <a:r>
              <a:rPr lang="fr-FR" sz="1600" dirty="0"/>
              <a:t>-disc laser machine</a:t>
            </a:r>
          </a:p>
          <a:p>
            <a:pPr marL="501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err="1"/>
              <a:t>BrightLine</a:t>
            </a:r>
            <a:r>
              <a:rPr lang="fr-FR" sz="1600" dirty="0"/>
              <a:t> Weld </a:t>
            </a:r>
            <a:r>
              <a:rPr lang="fr-FR" sz="1600" dirty="0" err="1"/>
              <a:t>Technology</a:t>
            </a:r>
            <a:endParaRPr lang="fr-FR" sz="1600" dirty="0"/>
          </a:p>
          <a:p>
            <a:pPr marL="501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err="1"/>
              <a:t>VisionLine</a:t>
            </a:r>
            <a:r>
              <a:rPr lang="fr-FR" sz="1600" dirty="0"/>
              <a:t> control system</a:t>
            </a:r>
          </a:p>
          <a:p>
            <a:pPr marL="501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Programmable PFO </a:t>
            </a:r>
            <a:r>
              <a:rPr lang="fr-FR" sz="1600" dirty="0" err="1"/>
              <a:t>Optics</a:t>
            </a:r>
            <a:r>
              <a:rPr lang="fr-FR" sz="1600" dirty="0"/>
              <a:t> : PFO 33</a:t>
            </a:r>
          </a:p>
          <a:p>
            <a:pPr marL="501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Power : 120 – 5000 W</a:t>
            </a:r>
          </a:p>
          <a:p>
            <a:pPr marL="501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err="1"/>
              <a:t>Wave</a:t>
            </a:r>
            <a:r>
              <a:rPr lang="fr-FR" sz="1600" dirty="0"/>
              <a:t> </a:t>
            </a:r>
            <a:r>
              <a:rPr lang="fr-FR" sz="1600" dirty="0" err="1"/>
              <a:t>length</a:t>
            </a:r>
            <a:r>
              <a:rPr lang="fr-FR" sz="1600" dirty="0"/>
              <a:t> : 1030 nm</a:t>
            </a:r>
          </a:p>
          <a:p>
            <a:pPr marL="501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err="1"/>
              <a:t>Beam</a:t>
            </a:r>
            <a:r>
              <a:rPr lang="fr-FR" sz="1600" dirty="0"/>
              <a:t> </a:t>
            </a:r>
            <a:r>
              <a:rPr lang="fr-FR" sz="1600" dirty="0" err="1"/>
              <a:t>quality</a:t>
            </a:r>
            <a:r>
              <a:rPr lang="fr-FR" sz="1600" dirty="0"/>
              <a:t> : 4 </a:t>
            </a:r>
            <a:r>
              <a:rPr lang="fr-FR" sz="1600" dirty="0" err="1"/>
              <a:t>mm.mrad</a:t>
            </a:r>
            <a:endParaRPr lang="fr-FR" sz="1600" dirty="0"/>
          </a:p>
          <a:p>
            <a:pPr marL="501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Focal distance : 239,5 mm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38734" y="1729725"/>
            <a:ext cx="507124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FF0000"/>
                </a:solidFill>
              </a:rPr>
              <a:t>TECHNAX machine installation :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3 digital axes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Confined</a:t>
            </a:r>
            <a:r>
              <a:rPr lang="fr-FR" sz="1600" dirty="0"/>
              <a:t> and </a:t>
            </a:r>
            <a:r>
              <a:rPr lang="fr-FR" sz="1600" dirty="0" err="1"/>
              <a:t>secure</a:t>
            </a:r>
            <a:r>
              <a:rPr lang="fr-FR" sz="1600" dirty="0"/>
              <a:t> enclosure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Pneumatic</a:t>
            </a:r>
            <a:r>
              <a:rPr lang="fr-FR" sz="1600" dirty="0"/>
              <a:t> </a:t>
            </a:r>
            <a:r>
              <a:rPr lang="fr-FR" sz="1600" dirty="0" err="1"/>
              <a:t>inert</a:t>
            </a:r>
            <a:r>
              <a:rPr lang="fr-FR" sz="1600" dirty="0"/>
              <a:t> </a:t>
            </a:r>
            <a:r>
              <a:rPr lang="fr-FR" sz="1600" dirty="0" err="1"/>
              <a:t>gas</a:t>
            </a:r>
            <a:r>
              <a:rPr lang="fr-FR" sz="1600" dirty="0"/>
              <a:t> circuit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 err="1">
                <a:solidFill>
                  <a:srgbClr val="FF0000"/>
                </a:solidFill>
              </a:rPr>
              <a:t>Example</a:t>
            </a:r>
            <a:r>
              <a:rPr lang="fr-FR" dirty="0">
                <a:solidFill>
                  <a:srgbClr val="FF0000"/>
                </a:solidFill>
              </a:rPr>
              <a:t> of TECHNAX </a:t>
            </a:r>
            <a:r>
              <a:rPr lang="fr-FR" dirty="0" err="1">
                <a:solidFill>
                  <a:srgbClr val="FF0000"/>
                </a:solidFill>
              </a:rPr>
              <a:t>tools</a:t>
            </a:r>
            <a:r>
              <a:rPr lang="fr-FR" dirty="0">
                <a:solidFill>
                  <a:srgbClr val="FF0000"/>
                </a:solidFill>
              </a:rPr>
              <a:t> (</a:t>
            </a:r>
            <a:r>
              <a:rPr lang="fr-FR" dirty="0" err="1">
                <a:solidFill>
                  <a:srgbClr val="FF0000"/>
                </a:solidFill>
              </a:rPr>
              <a:t>Hairpin</a:t>
            </a:r>
            <a:r>
              <a:rPr lang="fr-FR" dirty="0">
                <a:solidFill>
                  <a:srgbClr val="FF0000"/>
                </a:solidFill>
              </a:rPr>
              <a:t>):</a:t>
            </a:r>
          </a:p>
          <a:p>
            <a:endParaRPr lang="fr-FR" dirty="0"/>
          </a:p>
          <a:p>
            <a:pPr marL="72000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A Stripping position</a:t>
            </a:r>
          </a:p>
          <a:p>
            <a:pPr marL="72000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A </a:t>
            </a:r>
            <a:r>
              <a:rPr lang="fr-FR" sz="1600" dirty="0" err="1"/>
              <a:t>Welding</a:t>
            </a:r>
            <a:r>
              <a:rPr lang="fr-FR" sz="1600" dirty="0"/>
              <a:t> position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5126-8125-4FE9-8587-B5B956FB7FF8}" type="datetime1">
              <a:rPr lang="de-DE" smtClean="0"/>
              <a:t>25.11.2020</a:t>
            </a:fld>
            <a:endParaRPr lang="de-D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</a:t>
            </a:fld>
            <a:endParaRPr lang="de-D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9" y="252248"/>
            <a:ext cx="2606564" cy="6516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8218" y="4401640"/>
            <a:ext cx="2580322" cy="1935242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9E848EDB-561F-4843-9432-11E0EF4D9590}"/>
              </a:ext>
            </a:extLst>
          </p:cNvPr>
          <p:cNvSpPr txBox="1"/>
          <p:nvPr/>
        </p:nvSpPr>
        <p:spPr>
          <a:xfrm>
            <a:off x="-1" y="991679"/>
            <a:ext cx="5606143" cy="52322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Our </a:t>
            </a:r>
            <a:r>
              <a:rPr lang="fr-FR" sz="2800" dirty="0" err="1">
                <a:solidFill>
                  <a:schemeClr val="bg1"/>
                </a:solidFill>
              </a:rPr>
              <a:t>Industrial</a:t>
            </a:r>
            <a:r>
              <a:rPr lang="fr-FR" sz="2800" dirty="0">
                <a:solidFill>
                  <a:schemeClr val="bg1"/>
                </a:solidFill>
              </a:rPr>
              <a:t> Laser Machine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58" y="1832917"/>
            <a:ext cx="1446262" cy="192816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47579" y="4007218"/>
            <a:ext cx="2346197" cy="17596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1079" y="1341841"/>
            <a:ext cx="2372449" cy="17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4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1304" r="17012" b="14942"/>
          <a:stretch/>
        </p:blipFill>
        <p:spPr>
          <a:xfrm>
            <a:off x="218547" y="1554713"/>
            <a:ext cx="1372749" cy="10536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5"/>
          <a:stretch/>
        </p:blipFill>
        <p:spPr>
          <a:xfrm rot="5400000">
            <a:off x="-112105" y="3659321"/>
            <a:ext cx="1049085" cy="3877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3"/>
          <a:stretch/>
        </p:blipFill>
        <p:spPr>
          <a:xfrm rot="5400000">
            <a:off x="864795" y="3657515"/>
            <a:ext cx="1061609" cy="39139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9" y="252248"/>
            <a:ext cx="2606564" cy="651641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9E848EDB-561F-4843-9432-11E0EF4D9590}"/>
              </a:ext>
            </a:extLst>
          </p:cNvPr>
          <p:cNvSpPr txBox="1"/>
          <p:nvPr/>
        </p:nvSpPr>
        <p:spPr>
          <a:xfrm>
            <a:off x="-1" y="754179"/>
            <a:ext cx="5606143" cy="52322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Stripping </a:t>
            </a:r>
            <a:r>
              <a:rPr lang="fr-FR" sz="2800" dirty="0" err="1">
                <a:solidFill>
                  <a:schemeClr val="bg1"/>
                </a:solidFill>
              </a:rPr>
              <a:t>process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4" name="Espace réservé de la date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1E8E7-A80A-448A-AD6F-37B6B4A046F5}" type="datetime1">
              <a:rPr lang="de-DE" smtClean="0"/>
              <a:pPr/>
              <a:t>25.11.2020</a:t>
            </a:fld>
            <a:endParaRPr lang="de-DE"/>
          </a:p>
        </p:txBody>
      </p:sp>
      <p:sp>
        <p:nvSpPr>
          <p:cNvPr id="35" name="Espace réservé du numéro de diapositive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3</a:t>
            </a: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9" y="5042066"/>
            <a:ext cx="1406504" cy="1054878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52" y="1910967"/>
            <a:ext cx="1404831" cy="1053623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2"/>
          <a:stretch/>
        </p:blipFill>
        <p:spPr>
          <a:xfrm>
            <a:off x="4504359" y="3655265"/>
            <a:ext cx="1141797" cy="1053623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r="10303" b="2361"/>
          <a:stretch/>
        </p:blipFill>
        <p:spPr>
          <a:xfrm rot="5400000">
            <a:off x="4523154" y="5295252"/>
            <a:ext cx="1053624" cy="1262246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12417" r="7568" b="13102"/>
          <a:stretch/>
        </p:blipFill>
        <p:spPr>
          <a:xfrm rot="5400000">
            <a:off x="7882149" y="3555133"/>
            <a:ext cx="1473315" cy="972040"/>
          </a:xfrm>
          <a:prstGeom prst="rect">
            <a:avLst/>
          </a:prstGeom>
        </p:spPr>
      </p:pic>
      <p:cxnSp>
        <p:nvCxnSpPr>
          <p:cNvPr id="67" name="Connecteur droit 66"/>
          <p:cNvCxnSpPr/>
          <p:nvPr/>
        </p:nvCxnSpPr>
        <p:spPr>
          <a:xfrm>
            <a:off x="904921" y="2703336"/>
            <a:ext cx="0" cy="468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>
            <a:off x="921799" y="4449004"/>
            <a:ext cx="0" cy="468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5052029" y="3077787"/>
            <a:ext cx="0" cy="468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5049966" y="4847145"/>
            <a:ext cx="0" cy="468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1421895" y="1759657"/>
            <a:ext cx="311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4150">
              <a:buAutoNum type="arabicPeriod"/>
            </a:pPr>
            <a:r>
              <a:rPr lang="fr-FR" sz="1400" dirty="0"/>
              <a:t>Test parts (</a:t>
            </a:r>
            <a:r>
              <a:rPr lang="fr-FR" sz="1400" dirty="0" err="1"/>
              <a:t>enamelled</a:t>
            </a:r>
            <a:r>
              <a:rPr lang="fr-FR" sz="1400" dirty="0"/>
              <a:t> </a:t>
            </a:r>
            <a:r>
              <a:rPr lang="fr-FR" sz="1400" dirty="0" err="1"/>
              <a:t>copper</a:t>
            </a:r>
            <a:r>
              <a:rPr lang="fr-FR" sz="1400" dirty="0"/>
              <a:t> </a:t>
            </a:r>
            <a:r>
              <a:rPr lang="fr-FR" sz="1400" dirty="0" err="1"/>
              <a:t>terminals</a:t>
            </a:r>
            <a:r>
              <a:rPr lang="fr-FR" sz="1400" dirty="0"/>
              <a:t>) are </a:t>
            </a:r>
            <a:r>
              <a:rPr lang="fr-FR" sz="1400" dirty="0" err="1"/>
              <a:t>cut</a:t>
            </a:r>
            <a:r>
              <a:rPr lang="fr-FR" sz="1400" dirty="0"/>
              <a:t> on a </a:t>
            </a:r>
            <a:r>
              <a:rPr lang="fr-FR" sz="1400" dirty="0" err="1"/>
              <a:t>template</a:t>
            </a:r>
            <a:endParaRPr lang="fr-FR" sz="1400" dirty="0"/>
          </a:p>
        </p:txBody>
      </p:sp>
      <p:sp>
        <p:nvSpPr>
          <p:cNvPr id="81" name="ZoneTexte 80"/>
          <p:cNvSpPr txBox="1"/>
          <p:nvPr/>
        </p:nvSpPr>
        <p:spPr>
          <a:xfrm>
            <a:off x="1470670" y="3609532"/>
            <a:ext cx="258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fr-FR" sz="1400" dirty="0"/>
              <a:t>2.   Ends of </a:t>
            </a:r>
            <a:r>
              <a:rPr lang="fr-FR" sz="1400" dirty="0" err="1"/>
              <a:t>these</a:t>
            </a:r>
            <a:r>
              <a:rPr lang="fr-FR" sz="1400" dirty="0"/>
              <a:t> parts are </a:t>
            </a:r>
            <a:r>
              <a:rPr lang="fr-FR" sz="1400" dirty="0" err="1"/>
              <a:t>flattened</a:t>
            </a:r>
            <a:endParaRPr lang="fr-FR" sz="1400" dirty="0"/>
          </a:p>
        </p:txBody>
      </p:sp>
      <p:sp>
        <p:nvSpPr>
          <p:cNvPr id="82" name="Flèche droite 81"/>
          <p:cNvSpPr/>
          <p:nvPr/>
        </p:nvSpPr>
        <p:spPr>
          <a:xfrm>
            <a:off x="760331" y="3683073"/>
            <a:ext cx="296883" cy="3231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1454005" y="4623922"/>
            <a:ext cx="2780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fr-FR" sz="1400" dirty="0"/>
              <a:t>3.   One part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placed</a:t>
            </a:r>
            <a:r>
              <a:rPr lang="fr-FR" sz="1400" dirty="0"/>
              <a:t> in the </a:t>
            </a:r>
            <a:r>
              <a:rPr lang="fr-FR" sz="1400" dirty="0" err="1"/>
              <a:t>tool</a:t>
            </a:r>
            <a:endParaRPr lang="fr-FR" sz="1400" dirty="0"/>
          </a:p>
        </p:txBody>
      </p:sp>
      <p:sp>
        <p:nvSpPr>
          <p:cNvPr id="84" name="ZoneTexte 83"/>
          <p:cNvSpPr txBox="1"/>
          <p:nvPr/>
        </p:nvSpPr>
        <p:spPr>
          <a:xfrm>
            <a:off x="1454005" y="5503889"/>
            <a:ext cx="283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fr-FR" sz="1400" dirty="0"/>
              <a:t>4.   First </a:t>
            </a:r>
            <a:r>
              <a:rPr lang="fr-FR" sz="1400" dirty="0" err="1"/>
              <a:t>mechanical</a:t>
            </a:r>
            <a:r>
              <a:rPr lang="fr-FR" sz="1400" dirty="0"/>
              <a:t> </a:t>
            </a:r>
            <a:r>
              <a:rPr lang="fr-FR" sz="1400" dirty="0" err="1"/>
              <a:t>adjustement</a:t>
            </a:r>
            <a:r>
              <a:rPr lang="fr-FR" sz="1400" dirty="0"/>
              <a:t> stop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calibrated</a:t>
            </a:r>
            <a:endParaRPr lang="fr-FR" sz="1400" dirty="0"/>
          </a:p>
        </p:txBody>
      </p:sp>
      <p:sp>
        <p:nvSpPr>
          <p:cNvPr id="85" name="ZoneTexte 84"/>
          <p:cNvSpPr txBox="1"/>
          <p:nvPr/>
        </p:nvSpPr>
        <p:spPr>
          <a:xfrm>
            <a:off x="5814559" y="1942212"/>
            <a:ext cx="288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fr-FR" sz="1400" dirty="0"/>
              <a:t>5.   </a:t>
            </a:r>
            <a:r>
              <a:rPr lang="fr-FR" sz="1400" dirty="0" err="1"/>
              <a:t>Tool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placed</a:t>
            </a:r>
            <a:r>
              <a:rPr lang="fr-FR" sz="1400" dirty="0"/>
              <a:t> on the holding table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5814559" y="2754641"/>
            <a:ext cx="288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fr-FR" sz="1400" dirty="0"/>
              <a:t>6.   </a:t>
            </a:r>
            <a:r>
              <a:rPr lang="fr-FR" sz="1400" dirty="0" err="1"/>
              <a:t>Height</a:t>
            </a:r>
            <a:r>
              <a:rPr lang="fr-FR" sz="1400" dirty="0"/>
              <a:t> of the Pin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adjusted</a:t>
            </a:r>
            <a:r>
              <a:rPr lang="fr-FR" sz="1400" dirty="0"/>
              <a:t> by the second stop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5814559" y="3885413"/>
            <a:ext cx="288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fr-FR" sz="1400" dirty="0"/>
              <a:t>7.   </a:t>
            </a:r>
            <a:r>
              <a:rPr lang="fr-FR" sz="1400" dirty="0" err="1"/>
              <a:t>Tool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placed</a:t>
            </a:r>
            <a:r>
              <a:rPr lang="fr-FR" sz="1400" dirty="0"/>
              <a:t> in </a:t>
            </a:r>
            <a:br>
              <a:rPr lang="fr-FR" sz="1400" dirty="0"/>
            </a:br>
            <a:r>
              <a:rPr lang="fr-FR" sz="1400" dirty="0"/>
              <a:t>Stripping position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5814560" y="5054914"/>
            <a:ext cx="31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fr-FR" sz="1400" dirty="0"/>
              <a:t>8.   Digital axes are </a:t>
            </a:r>
            <a:r>
              <a:rPr lang="fr-FR" sz="1400" dirty="0" err="1"/>
              <a:t>adjusted</a:t>
            </a:r>
            <a:r>
              <a:rPr lang="fr-FR" sz="1400" dirty="0"/>
              <a:t> relative to the position of the Pin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814560" y="5981368"/>
            <a:ext cx="31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fr-FR" sz="1400" dirty="0"/>
              <a:t>9.   </a:t>
            </a:r>
            <a:r>
              <a:rPr lang="fr-FR" sz="1400" dirty="0" err="1"/>
              <a:t>Pneumatic</a:t>
            </a:r>
            <a:r>
              <a:rPr lang="fr-FR" sz="1400" dirty="0"/>
              <a:t> circuit and the laser are </a:t>
            </a:r>
            <a:r>
              <a:rPr lang="fr-FR" sz="1400" dirty="0" err="1"/>
              <a:t>switched</a:t>
            </a:r>
            <a:r>
              <a:rPr lang="fr-FR" sz="1400" dirty="0"/>
              <a:t> on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9087492" y="2422449"/>
            <a:ext cx="31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fr-FR" sz="1400" dirty="0"/>
              <a:t>10. </a:t>
            </a:r>
            <a:r>
              <a:rPr lang="fr-FR" sz="1400" dirty="0" err="1"/>
              <a:t>When</a:t>
            </a:r>
            <a:r>
              <a:rPr lang="fr-FR" sz="1400" dirty="0"/>
              <a:t> the laser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initialized</a:t>
            </a:r>
            <a:r>
              <a:rPr lang="fr-FR" sz="1400" dirty="0"/>
              <a:t>, the laser stripping program starts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9104827" y="3454017"/>
            <a:ext cx="31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fr-FR" sz="1400" dirty="0"/>
              <a:t>11.  </a:t>
            </a:r>
            <a:r>
              <a:rPr lang="fr-FR" sz="1400" dirty="0" err="1"/>
              <a:t>Same</a:t>
            </a:r>
            <a:r>
              <a:rPr lang="fr-FR" sz="1400" dirty="0"/>
              <a:t> process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repeated</a:t>
            </a:r>
            <a:r>
              <a:rPr lang="fr-FR" sz="1400" dirty="0"/>
              <a:t> for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side</a:t>
            </a:r>
            <a:r>
              <a:rPr lang="fr-FR" sz="1400" dirty="0"/>
              <a:t> of the part (</a:t>
            </a:r>
            <a:r>
              <a:rPr lang="fr-FR" sz="1400" dirty="0" err="1"/>
              <a:t>Step</a:t>
            </a:r>
            <a:r>
              <a:rPr lang="fr-FR" sz="1400" dirty="0"/>
              <a:t> 4)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9104827" y="5509629"/>
            <a:ext cx="31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363538"/>
            <a:r>
              <a:rPr lang="fr-FR" sz="1400" dirty="0"/>
              <a:t>13.   </a:t>
            </a:r>
            <a:r>
              <a:rPr lang="fr-FR" sz="1400" dirty="0" err="1"/>
              <a:t>Finally</a:t>
            </a:r>
            <a:r>
              <a:rPr lang="fr-FR" sz="1400" dirty="0"/>
              <a:t>, part </a:t>
            </a:r>
            <a:r>
              <a:rPr lang="fr-FR" sz="1400" dirty="0" err="1"/>
              <a:t>stripped</a:t>
            </a:r>
            <a:r>
              <a:rPr lang="fr-FR" sz="1400" dirty="0"/>
              <a:t> </a:t>
            </a:r>
            <a:r>
              <a:rPr lang="fr-FR" sz="1400" dirty="0" err="1"/>
              <a:t>sides</a:t>
            </a:r>
            <a:r>
              <a:rPr lang="fr-FR" sz="1400" dirty="0"/>
              <a:t> are </a:t>
            </a:r>
            <a:r>
              <a:rPr lang="fr-FR" sz="1400" dirty="0" err="1"/>
              <a:t>cleaned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ethanol</a:t>
            </a:r>
            <a:endParaRPr lang="fr-FR" sz="14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9104827" y="4481823"/>
            <a:ext cx="31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73050"/>
            <a:r>
              <a:rPr lang="fr-FR" sz="1400" dirty="0"/>
              <a:t>12. Second part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stripped</a:t>
            </a:r>
            <a:r>
              <a:rPr lang="fr-FR" sz="1400" dirty="0"/>
              <a:t> </a:t>
            </a:r>
            <a:r>
              <a:rPr lang="fr-FR" sz="1400" dirty="0" err="1"/>
              <a:t>following</a:t>
            </a:r>
            <a:r>
              <a:rPr lang="fr-FR" sz="1400" dirty="0"/>
              <a:t> the </a:t>
            </a:r>
            <a:r>
              <a:rPr lang="fr-FR" sz="1400" dirty="0" err="1"/>
              <a:t>same</a:t>
            </a:r>
            <a:r>
              <a:rPr lang="fr-FR" sz="1400" dirty="0"/>
              <a:t> </a:t>
            </a:r>
            <a:r>
              <a:rPr lang="fr-FR" sz="1400" dirty="0" err="1"/>
              <a:t>procedure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7719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9424216">
            <a:off x="5191387" y="4648878"/>
            <a:ext cx="8482028" cy="10687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8E7-A80A-448A-AD6F-37B6B4A046F5}" type="datetime1">
              <a:rPr lang="de-DE" smtClean="0"/>
              <a:t>25.11.2020</a:t>
            </a:fld>
            <a:endParaRPr lang="de-D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4</a:t>
            </a:fld>
            <a:endParaRPr lang="de-D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9" y="252248"/>
            <a:ext cx="2606564" cy="65164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E848EDB-561F-4843-9432-11E0EF4D9590}"/>
              </a:ext>
            </a:extLst>
          </p:cNvPr>
          <p:cNvSpPr txBox="1"/>
          <p:nvPr/>
        </p:nvSpPr>
        <p:spPr>
          <a:xfrm>
            <a:off x="-1" y="754179"/>
            <a:ext cx="5606143" cy="52322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Stripping </a:t>
            </a:r>
            <a:r>
              <a:rPr lang="fr-FR" sz="2800" dirty="0" err="1">
                <a:solidFill>
                  <a:schemeClr val="bg1"/>
                </a:solidFill>
              </a:rPr>
              <a:t>process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0504" y="1947554"/>
            <a:ext cx="484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Laser stripping Program </a:t>
            </a:r>
            <a:r>
              <a:rPr lang="fr-FR" sz="2000" dirty="0" err="1">
                <a:solidFill>
                  <a:srgbClr val="FF0000"/>
                </a:solidFill>
              </a:rPr>
              <a:t>parameters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6265" y="2707577"/>
            <a:ext cx="4679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Power : 275 W – 100% ring</a:t>
            </a:r>
          </a:p>
          <a:p>
            <a:endParaRPr lang="fr-FR" dirty="0"/>
          </a:p>
          <a:p>
            <a:pPr marL="285750" indent="-285750" defTabSz="866775">
              <a:buFont typeface="Arial" panose="020B0604020202020204" pitchFamily="34" charset="0"/>
              <a:buChar char="•"/>
            </a:pPr>
            <a:r>
              <a:rPr lang="fr-FR" dirty="0"/>
              <a:t>Duration of the process for one </a:t>
            </a:r>
            <a:r>
              <a:rPr lang="fr-FR" dirty="0" err="1"/>
              <a:t>side</a:t>
            </a:r>
            <a:r>
              <a:rPr lang="fr-FR" dirty="0"/>
              <a:t> : 953 ms</a:t>
            </a:r>
          </a:p>
          <a:p>
            <a:pPr defTabSz="866775"/>
            <a:endParaRPr lang="fr-FR" dirty="0"/>
          </a:p>
          <a:p>
            <a:pPr marL="285750" indent="-285750" defTabSz="866775">
              <a:buFont typeface="Arial" panose="020B0604020202020204" pitchFamily="34" charset="0"/>
              <a:buChar char="•"/>
            </a:pP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 : 25,69 J</a:t>
            </a:r>
          </a:p>
        </p:txBody>
      </p:sp>
      <p:pic>
        <p:nvPicPr>
          <p:cNvPr id="8" name="IMG_1228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40000"/>
          </a:blip>
          <a:srcRect t="32334" b="667"/>
          <a:stretch/>
        </p:blipFill>
        <p:spPr>
          <a:xfrm>
            <a:off x="7688195" y="1514899"/>
            <a:ext cx="3488412" cy="41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showWhenStopped="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C4DE-2960-424D-9542-A7E59E28C02A}" type="datetime1">
              <a:rPr lang="de-DE" smtClean="0"/>
              <a:t>25.11.2020</a:t>
            </a:fld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5</a:t>
            </a:fld>
            <a:endParaRPr lang="de-DE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56" y="5301189"/>
            <a:ext cx="1870650" cy="140298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9" y="252248"/>
            <a:ext cx="2606564" cy="651641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9E848EDB-561F-4843-9432-11E0EF4D9590}"/>
              </a:ext>
            </a:extLst>
          </p:cNvPr>
          <p:cNvSpPr txBox="1"/>
          <p:nvPr/>
        </p:nvSpPr>
        <p:spPr>
          <a:xfrm>
            <a:off x="-1" y="754179"/>
            <a:ext cx="5606143" cy="52322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2800" dirty="0" err="1">
                <a:solidFill>
                  <a:schemeClr val="bg1"/>
                </a:solidFill>
              </a:rPr>
              <a:t>Welding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process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199561" y="2200647"/>
            <a:ext cx="258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fr-FR" sz="1400" dirty="0"/>
              <a:t>1. </a:t>
            </a:r>
            <a:r>
              <a:rPr lang="fr-FR" sz="1400" dirty="0" err="1"/>
              <a:t>Both</a:t>
            </a:r>
            <a:r>
              <a:rPr lang="fr-FR" sz="1400" dirty="0"/>
              <a:t> </a:t>
            </a:r>
            <a:r>
              <a:rPr lang="fr-FR" sz="1400" dirty="0" err="1"/>
              <a:t>stripped</a:t>
            </a:r>
            <a:r>
              <a:rPr lang="fr-FR" sz="1400" dirty="0"/>
              <a:t> parts are </a:t>
            </a:r>
            <a:r>
              <a:rPr lang="fr-FR" sz="1400" dirty="0" err="1"/>
              <a:t>placed</a:t>
            </a:r>
            <a:r>
              <a:rPr lang="fr-FR" sz="1400" dirty="0"/>
              <a:t> in the holding </a:t>
            </a:r>
            <a:r>
              <a:rPr lang="fr-FR" sz="1400" dirty="0" err="1"/>
              <a:t>tool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199561" y="3113319"/>
            <a:ext cx="258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fr-FR" sz="1400" dirty="0"/>
              <a:t>2. First </a:t>
            </a:r>
            <a:r>
              <a:rPr lang="fr-FR" sz="1400" dirty="0" err="1"/>
              <a:t>mechanical</a:t>
            </a:r>
            <a:r>
              <a:rPr lang="fr-FR" sz="1400" dirty="0"/>
              <a:t> </a:t>
            </a:r>
            <a:r>
              <a:rPr lang="fr-FR" sz="1400" dirty="0" err="1"/>
              <a:t>adjustement</a:t>
            </a:r>
            <a:r>
              <a:rPr lang="fr-FR" sz="1400" dirty="0"/>
              <a:t> stop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calibrated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199561" y="4315742"/>
            <a:ext cx="258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fr-FR" sz="1400" dirty="0"/>
              <a:t>3. </a:t>
            </a:r>
            <a:r>
              <a:rPr lang="fr-FR" sz="1400" dirty="0" err="1"/>
              <a:t>Tool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put on the holding table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199561" y="5397776"/>
            <a:ext cx="288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fr-FR" sz="1400" dirty="0"/>
              <a:t>4. </a:t>
            </a:r>
            <a:r>
              <a:rPr lang="fr-FR" sz="1400" dirty="0" err="1"/>
              <a:t>Height</a:t>
            </a:r>
            <a:r>
              <a:rPr lang="fr-FR" sz="1400" dirty="0"/>
              <a:t> of the Pins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adjusted</a:t>
            </a:r>
            <a:r>
              <a:rPr lang="fr-FR" sz="1400" dirty="0"/>
              <a:t> by the second stop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860984" y="2056765"/>
            <a:ext cx="2880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5. </a:t>
            </a:r>
            <a:r>
              <a:rPr lang="fr-FR" sz="1400" dirty="0" err="1"/>
              <a:t>Tool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loaded</a:t>
            </a:r>
            <a:r>
              <a:rPr lang="fr-FR" sz="1400" dirty="0"/>
              <a:t> in </a:t>
            </a:r>
            <a:r>
              <a:rPr lang="fr-FR" sz="1400" dirty="0" err="1"/>
              <a:t>welding</a:t>
            </a:r>
            <a:r>
              <a:rPr lang="fr-FR" sz="1400" dirty="0"/>
              <a:t> position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860984" y="3434060"/>
            <a:ext cx="288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fr-FR" sz="1400" dirty="0"/>
              <a:t>6. The digital axes are </a:t>
            </a:r>
            <a:r>
              <a:rPr lang="fr-FR" sz="1400" dirty="0" err="1"/>
              <a:t>adjusted</a:t>
            </a:r>
            <a:r>
              <a:rPr lang="fr-FR" sz="1400" dirty="0"/>
              <a:t> relative to the position of the Pins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860985" y="4409303"/>
            <a:ext cx="288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fr-FR" sz="1400" dirty="0"/>
              <a:t>7. The </a:t>
            </a:r>
            <a:r>
              <a:rPr lang="fr-FR" sz="1400" dirty="0" err="1"/>
              <a:t>pneumatic</a:t>
            </a:r>
            <a:r>
              <a:rPr lang="fr-FR" sz="1400" dirty="0"/>
              <a:t> circuit and the laser are </a:t>
            </a:r>
            <a:r>
              <a:rPr lang="fr-FR" sz="1400" dirty="0" err="1"/>
              <a:t>switched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8860984" y="5643508"/>
            <a:ext cx="31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fr-FR" sz="1400" dirty="0"/>
              <a:t>8. </a:t>
            </a:r>
            <a:r>
              <a:rPr lang="fr-FR" sz="1400" dirty="0" err="1"/>
              <a:t>After</a:t>
            </a:r>
            <a:r>
              <a:rPr lang="fr-FR" sz="1400" dirty="0"/>
              <a:t> machine </a:t>
            </a:r>
            <a:r>
              <a:rPr lang="fr-FR" sz="1400" dirty="0" err="1"/>
              <a:t>initialization</a:t>
            </a:r>
            <a:r>
              <a:rPr lang="fr-FR" sz="1400" dirty="0"/>
              <a:t>, the laser </a:t>
            </a:r>
            <a:r>
              <a:rPr lang="fr-FR" sz="1400" dirty="0" err="1"/>
              <a:t>welding</a:t>
            </a:r>
            <a:r>
              <a:rPr lang="fr-FR" sz="1400" dirty="0"/>
              <a:t> program </a:t>
            </a:r>
            <a:r>
              <a:rPr lang="fr-FR" sz="1400" dirty="0" err="1"/>
              <a:t>starts</a:t>
            </a:r>
            <a:endParaRPr lang="fr-FR" sz="1400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2" y="1714355"/>
            <a:ext cx="2803359" cy="210251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4" y="4177847"/>
            <a:ext cx="2801457" cy="210109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55" y="1499154"/>
            <a:ext cx="1870648" cy="140298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3" r="4589"/>
          <a:stretch/>
        </p:blipFill>
        <p:spPr>
          <a:xfrm rot="5400000">
            <a:off x="6806406" y="3129735"/>
            <a:ext cx="1647494" cy="19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424216">
            <a:off x="5191387" y="4648878"/>
            <a:ext cx="8482028" cy="10687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E8E7-A80A-448A-AD6F-37B6B4A046F5}" type="datetime1">
              <a:rPr lang="de-DE" smtClean="0"/>
              <a:t>25.11.2020</a:t>
            </a:fld>
            <a:endParaRPr lang="de-D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6</a:t>
            </a:fld>
            <a:endParaRPr lang="de-D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9" y="252248"/>
            <a:ext cx="2606564" cy="651641"/>
          </a:xfrm>
          <a:prstGeom prst="rect">
            <a:avLst/>
          </a:prstGeom>
        </p:spPr>
      </p:pic>
      <p:pic>
        <p:nvPicPr>
          <p:cNvPr id="6" name="IMG_1236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40000"/>
          </a:blip>
          <a:srcRect t="42099" b="6113"/>
          <a:stretch/>
        </p:blipFill>
        <p:spPr>
          <a:xfrm>
            <a:off x="7188756" y="1514899"/>
            <a:ext cx="4487289" cy="413133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9E848EDB-561F-4843-9432-11E0EF4D9590}"/>
              </a:ext>
            </a:extLst>
          </p:cNvPr>
          <p:cNvSpPr txBox="1"/>
          <p:nvPr/>
        </p:nvSpPr>
        <p:spPr>
          <a:xfrm>
            <a:off x="-1" y="754179"/>
            <a:ext cx="5606143" cy="52322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2800" dirty="0" err="1">
                <a:solidFill>
                  <a:schemeClr val="bg1"/>
                </a:solidFill>
              </a:rPr>
              <a:t>Welding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process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0504" y="1947554"/>
            <a:ext cx="484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Laser </a:t>
            </a:r>
            <a:r>
              <a:rPr lang="fr-FR" sz="2000" dirty="0" err="1">
                <a:solidFill>
                  <a:srgbClr val="FF0000"/>
                </a:solidFill>
              </a:rPr>
              <a:t>welding</a:t>
            </a:r>
            <a:r>
              <a:rPr lang="fr-FR" sz="2000" dirty="0">
                <a:solidFill>
                  <a:srgbClr val="FF0000"/>
                </a:solidFill>
              </a:rPr>
              <a:t> Program </a:t>
            </a:r>
            <a:r>
              <a:rPr lang="fr-FR" sz="2000" dirty="0" err="1">
                <a:solidFill>
                  <a:srgbClr val="FF0000"/>
                </a:solidFill>
              </a:rPr>
              <a:t>parameters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6265" y="2600699"/>
            <a:ext cx="4679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Power : 3500 W – 100% </a:t>
            </a:r>
            <a:r>
              <a:rPr lang="fr-FR" dirty="0" err="1"/>
              <a:t>heart</a:t>
            </a:r>
            <a:endParaRPr lang="fr-FR" dirty="0"/>
          </a:p>
          <a:p>
            <a:endParaRPr lang="fr-FR" dirty="0"/>
          </a:p>
          <a:p>
            <a:pPr marL="285750" indent="-285750" defTabSz="866775">
              <a:buFont typeface="Arial" panose="020B0604020202020204" pitchFamily="34" charset="0"/>
              <a:buChar char="•"/>
            </a:pPr>
            <a:r>
              <a:rPr lang="fr-FR" dirty="0"/>
              <a:t>Duration of the </a:t>
            </a:r>
            <a:r>
              <a:rPr lang="fr-FR" dirty="0" err="1"/>
              <a:t>process</a:t>
            </a:r>
            <a:r>
              <a:rPr lang="fr-FR" dirty="0"/>
              <a:t> : 298 ms</a:t>
            </a:r>
          </a:p>
          <a:p>
            <a:pPr defTabSz="866775"/>
            <a:endParaRPr lang="fr-FR" dirty="0"/>
          </a:p>
          <a:p>
            <a:pPr marL="285750" indent="-285750" defTabSz="866775">
              <a:buFont typeface="Arial" panose="020B0604020202020204" pitchFamily="34" charset="0"/>
              <a:buChar char="•"/>
            </a:pP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/>
              <a:t> : 40,19 J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6" y="4221997"/>
            <a:ext cx="2357173" cy="17632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41" y="4474661"/>
            <a:ext cx="2531344" cy="18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showWhenStopped="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Grand écran</PresentationFormat>
  <Paragraphs>75</Paragraphs>
  <Slides>6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Hairpins Laser Welding 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PROJET2</dc:creator>
  <cp:lastModifiedBy>COMMERCE1</cp:lastModifiedBy>
  <cp:revision>346</cp:revision>
  <dcterms:created xsi:type="dcterms:W3CDTF">2012-07-30T22:21:58Z</dcterms:created>
  <dcterms:modified xsi:type="dcterms:W3CDTF">2020-11-25T14:07:44Z</dcterms:modified>
</cp:coreProperties>
</file>